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type="screen4x3"/>
  <p:notesSz cx="6858000" cy="9144000"/>
  <p:embeddedFontLst>
    <p:embeddedFont>
      <p:font typeface="Caveat" panose="020B0604020202020204" charset="0"/>
      <p:regular r:id="rId18"/>
      <p:bold r:id="rId19"/>
    </p:embeddedFont>
    <p:embeddedFont>
      <p:font typeface="Georgia" panose="02040502050405020303"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4632"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545"/>
              </a:lnSpc>
              <a:spcBef>
                <a:spcPts val="1200"/>
              </a:spcBef>
              <a:spcAft>
                <a:spcPts val="0"/>
              </a:spcAft>
              <a:buClr>
                <a:schemeClr val="dk1"/>
              </a:buClr>
              <a:buSzPts val="1100"/>
              <a:buFont typeface="Arial"/>
              <a:buNone/>
            </a:pPr>
            <a:r>
              <a:rPr lang="en">
                <a:solidFill>
                  <a:schemeClr val="dk1"/>
                </a:solidFill>
              </a:rPr>
              <a:t>Leader: 	Today we are celebrating a special week in the Church. We are thinking about how God calls us in life, and remembering all the people that have followed God and served others as a priest, bishop, deacon, sister, brother, husband, wife, mother, father or single person. Can you think of some adults who have done these things?</a:t>
            </a:r>
            <a:endParaRPr>
              <a:solidFill>
                <a:schemeClr val="dk1"/>
              </a:solidFill>
            </a:endParaRPr>
          </a:p>
          <a:p>
            <a:pPr marL="0" lvl="0" indent="0" algn="l" rtl="0">
              <a:lnSpc>
                <a:spcPct val="150545"/>
              </a:lnSpc>
              <a:spcBef>
                <a:spcPts val="1200"/>
              </a:spcBef>
              <a:spcAft>
                <a:spcPts val="0"/>
              </a:spcAft>
              <a:buClr>
                <a:schemeClr val="dk1"/>
              </a:buClr>
              <a:buSzPts val="1100"/>
              <a:buFont typeface="Arial"/>
              <a:buNone/>
            </a:pPr>
            <a:r>
              <a:rPr lang="en">
                <a:solidFill>
                  <a:schemeClr val="dk1"/>
                </a:solidFill>
              </a:rPr>
              <a:t>[...pause…]</a:t>
            </a:r>
            <a:endParaRPr>
              <a:solidFill>
                <a:schemeClr val="dk1"/>
              </a:solidFill>
            </a:endParaRPr>
          </a:p>
          <a:p>
            <a:pPr marL="0" lvl="0" indent="0" algn="l" rtl="0">
              <a:lnSpc>
                <a:spcPct val="150545"/>
              </a:lnSpc>
              <a:spcBef>
                <a:spcPts val="1200"/>
              </a:spcBef>
              <a:spcAft>
                <a:spcPts val="0"/>
              </a:spcAft>
              <a:buClr>
                <a:schemeClr val="dk1"/>
              </a:buClr>
              <a:buSzPts val="1100"/>
              <a:buFont typeface="Arial"/>
              <a:buNone/>
            </a:pPr>
            <a:r>
              <a:rPr lang="en">
                <a:solidFill>
                  <a:schemeClr val="dk1"/>
                </a:solidFill>
              </a:rPr>
              <a:t>One day you will also listen to God and decide what you will do with your life. That is why we gather for National Vocations Awareness Week, and we remember that God calls each of us by name. Pope Francis asks us this week to think about how we can plant seeds of hope and peace in the world. So that is why our prayer focus includes some seeds, a trowel, a watering can and a potplant. </a:t>
            </a:r>
            <a:endParaRPr>
              <a:solidFill>
                <a:schemeClr val="dk1"/>
              </a:solidFill>
            </a:endParaRPr>
          </a:p>
          <a:p>
            <a:pPr marL="0" lvl="0" indent="0" algn="l" rtl="0">
              <a:lnSpc>
                <a:spcPct val="150545"/>
              </a:lnSpc>
              <a:spcBef>
                <a:spcPts val="1200"/>
              </a:spcBef>
              <a:spcAft>
                <a:spcPts val="0"/>
              </a:spcAft>
              <a:buClr>
                <a:schemeClr val="dk1"/>
              </a:buClr>
              <a:buSzPts val="1100"/>
              <a:buFont typeface="Arial"/>
              <a:buNone/>
            </a:pPr>
            <a:r>
              <a:rPr lang="en">
                <a:solidFill>
                  <a:schemeClr val="dk1"/>
                </a:solidFill>
              </a:rPr>
              <a:t>Image: weerapatkiatdumrong</a:t>
            </a:r>
            <a:endParaRPr>
              <a:solidFill>
                <a:schemeClr val="dk1"/>
              </a:solidFill>
            </a:endParaRPr>
          </a:p>
          <a:p>
            <a:pPr marL="0" lvl="0" indent="0" algn="l" rtl="0">
              <a:lnSpc>
                <a:spcPct val="150545"/>
              </a:lnSpc>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d1e8db864f_0_2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d1e8db864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None/>
            </a:pPr>
            <a:r>
              <a:rPr lang="en">
                <a:solidFill>
                  <a:schemeClr val="dk1"/>
                </a:solidFill>
              </a:rPr>
              <a:t>Leader:</a:t>
            </a:r>
            <a:r>
              <a:rPr lang="en" sz="1200">
                <a:solidFill>
                  <a:schemeClr val="dk1"/>
                </a:solidFill>
                <a:latin typeface="Liberation Serif"/>
                <a:ea typeface="Liberation Serif"/>
                <a:cs typeface="Liberation Serif"/>
                <a:sym typeface="Liberation Serif"/>
              </a:rPr>
              <a:t> 	</a:t>
            </a:r>
            <a:r>
              <a:rPr lang="en">
                <a:solidFill>
                  <a:schemeClr val="dk1"/>
                </a:solidFill>
              </a:rPr>
              <a:t>So let us conclude in the [adapted] words of Pope Francis for this Vocations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Week:</a:t>
            </a: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All:</a:t>
            </a:r>
            <a:r>
              <a:rPr lang="en" sz="1200">
                <a:solidFill>
                  <a:schemeClr val="dk1"/>
                </a:solidFill>
                <a:latin typeface="Liberation Serif"/>
                <a:ea typeface="Liberation Serif"/>
                <a:cs typeface="Liberation Serif"/>
                <a:sym typeface="Liberation Serif"/>
              </a:rPr>
              <a:t> 		</a:t>
            </a:r>
            <a:r>
              <a:rPr lang="en">
                <a:solidFill>
                  <a:schemeClr val="dk1"/>
                </a:solidFill>
              </a:rPr>
              <a:t>“Rise up!”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Let us wake from sleep,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let us open the doors,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so that each of us can discover his or her call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in the Church and in the world,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and help to plant seeds of hope and peace!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Let us love life,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and care with love for those around us,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in every place where we live. </a:t>
            </a:r>
            <a:endParaRPr>
              <a:solidFill>
                <a:schemeClr val="dk1"/>
              </a:solidFill>
            </a:endParaRPr>
          </a:p>
          <a:p>
            <a:pPr marL="457200" lvl="0" indent="457200" algn="l" rtl="0">
              <a:lnSpc>
                <a:spcPct val="137916"/>
              </a:lnSpc>
              <a:spcBef>
                <a:spcPts val="0"/>
              </a:spcBef>
              <a:spcAft>
                <a:spcPts val="0"/>
              </a:spcAft>
              <a:buNone/>
            </a:pPr>
            <a:r>
              <a:rPr lang="en">
                <a:solidFill>
                  <a:schemeClr val="dk1"/>
                </a:solidFill>
              </a:rPr>
              <a:t>Amen.</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1e8db864f_0_3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1e8db864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a:t>
            </a:r>
            <a:r>
              <a:rPr lang="en" sz="1200">
                <a:solidFill>
                  <a:schemeClr val="dk1"/>
                </a:solidFill>
                <a:latin typeface="Liberation Serif"/>
                <a:ea typeface="Liberation Serif"/>
                <a:cs typeface="Liberation Serif"/>
                <a:sym typeface="Liberation Serif"/>
              </a:rPr>
              <a:t> 	</a:t>
            </a:r>
            <a:r>
              <a:rPr lang="en">
                <a:solidFill>
                  <a:schemeClr val="dk1"/>
                </a:solidFill>
              </a:rPr>
              <a:t>May the God who calls bless us, + Father, Son, and Holy Spirit.</a:t>
            </a: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a:t>
            </a:r>
            <a:r>
              <a:rPr lang="en" sz="1200">
                <a:solidFill>
                  <a:schemeClr val="dk1"/>
                </a:solidFill>
                <a:latin typeface="Liberation Serif"/>
                <a:ea typeface="Liberation Serif"/>
                <a:cs typeface="Liberation Serif"/>
                <a:sym typeface="Liberation Serif"/>
              </a:rPr>
              <a:t> 		</a:t>
            </a:r>
            <a:r>
              <a:rPr lang="en">
                <a:solidFill>
                  <a:schemeClr val="dk1"/>
                </a:solidFill>
              </a:rPr>
              <a:t>Amen.</a:t>
            </a:r>
            <a:endParaRPr sz="1200">
              <a:solidFill>
                <a:schemeClr val="dk1"/>
              </a:solidFill>
              <a:latin typeface="Liberation Serif"/>
              <a:ea typeface="Liberation Serif"/>
              <a:cs typeface="Liberation Serif"/>
              <a:sym typeface="Liberation Serif"/>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700"/>
              </a:spcBef>
              <a:spcAft>
                <a:spcPts val="0"/>
              </a:spcAft>
              <a:buClr>
                <a:schemeClr val="dk1"/>
              </a:buClr>
              <a:buSzPts val="1100"/>
              <a:buFont typeface="Arial"/>
              <a:buNone/>
            </a:pPr>
            <a:r>
              <a:rPr lang="en">
                <a:solidFill>
                  <a:schemeClr val="dk1"/>
                </a:solidFill>
              </a:rPr>
              <a:t>Leader:</a:t>
            </a:r>
            <a:r>
              <a:rPr lang="en" sz="1200">
                <a:solidFill>
                  <a:schemeClr val="dk1"/>
                </a:solidFill>
                <a:latin typeface="Liberation Serif"/>
                <a:ea typeface="Liberation Serif"/>
                <a:cs typeface="Liberation Serif"/>
                <a:sym typeface="Liberation Serif"/>
              </a:rPr>
              <a:t> 	</a:t>
            </a:r>
            <a:r>
              <a:rPr lang="en">
                <a:solidFill>
                  <a:schemeClr val="dk1"/>
                </a:solidFill>
              </a:rPr>
              <a:t>Let us go with hope and peace for the world!</a:t>
            </a: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a:t>
            </a:r>
            <a:r>
              <a:rPr lang="en" sz="1200">
                <a:solidFill>
                  <a:schemeClr val="dk1"/>
                </a:solidFill>
                <a:latin typeface="Liberation Serif"/>
                <a:ea typeface="Liberation Serif"/>
                <a:cs typeface="Liberation Serif"/>
                <a:sym typeface="Liberation Serif"/>
              </a:rPr>
              <a:t> 		</a:t>
            </a:r>
            <a:r>
              <a:rPr lang="en">
                <a:solidFill>
                  <a:schemeClr val="dk1"/>
                </a:solidFill>
              </a:rPr>
              <a:t>Thanks be to God!</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6d97e9378_0_14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56d97e9378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1e8db864f_0_3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d1e8db864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545"/>
              </a:lnSpc>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6d97e9378_0_6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6d97e937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So we start by lighting our candle, the symbol of the light of Christ.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Image: Pexels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6d97e9378_0_11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56d97e937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 	Let us begin:</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 In the name of the Father, and of the Son, and of the Holy Spirit.</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 		Amen.</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Opening Prayer</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 	Let us pray … (pause)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God of love,</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you call us each by name.</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Invite us to follow you in our own special way.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Through Christ our Lord,</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 		Amen.</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6d97e9378_0_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56d97e937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Scripture Option 1</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 	Now let us listen to a story of someone called by God, Samuel the Prophet.</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3: 	A reading from the First Book of Samuel [1 Sam 3:3-4,10-11].</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Samuel was lying down in the temple of the Lord, where the ark of God was.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Then the Lord called, ‘Samuel! Samuel!’ and he said, ‘Here I am! Speak, for your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servant is listening.’ Then the Lord said to Samuel, ‘See, I am about to do something in Israel.”</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(pause)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Image: Free Bible Images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1e8db864f_0_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1e8db86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Scripture Option 2</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 	Now let us listen to a story of someone called by God, Mary Magdalene.</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3: 	A reading from the Gospel of John [John 20:11,14,16-18].</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Mary stood weeping outside the tomb. She turned round and saw Jesus standing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there, but she did not know that it was Jesus. Jesus said to her, ‘Mary!’ She turned and said to him in Hebrew, ‘Rabbouni!’ (which means Teacher). Jesus said to her, ‘Do not hold on to me, because I have not yet ascended to the Father. But go to my brothers and say to them, “I am ascending to my Father and your Father, to my God and your God.”’ Mary Magdalene went and announced to the disciples, ‘I have seen the Lord’.</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(pause)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Image: Jen Norton</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6d97e9378_0_1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6d97e937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None/>
            </a:pPr>
            <a:r>
              <a:rPr lang="en">
                <a:solidFill>
                  <a:schemeClr val="dk1"/>
                </a:solidFill>
              </a:rPr>
              <a:t>Leader:	God calls each of us by name right now and for our future lives. But it is always a </a:t>
            </a:r>
            <a:endParaRPr>
              <a:solidFill>
                <a:schemeClr val="dk1"/>
              </a:solidFill>
            </a:endParaRPr>
          </a:p>
          <a:p>
            <a:pPr marL="0" lvl="0" indent="0" algn="l" rtl="0">
              <a:lnSpc>
                <a:spcPct val="137916"/>
              </a:lnSpc>
              <a:spcBef>
                <a:spcPts val="0"/>
              </a:spcBef>
              <a:spcAft>
                <a:spcPts val="0"/>
              </a:spcAft>
              <a:buNone/>
            </a:pPr>
            <a:r>
              <a:rPr lang="en">
                <a:solidFill>
                  <a:schemeClr val="dk1"/>
                </a:solidFill>
              </a:rPr>
              <a:t>good time to help God with the gardening! </a:t>
            </a:r>
            <a:endParaRPr>
              <a:solidFill>
                <a:schemeClr val="dk1"/>
              </a:solidFill>
            </a:endParaRPr>
          </a:p>
          <a:p>
            <a:pPr marL="0" lvl="0" indent="0" algn="l" rtl="0">
              <a:lnSpc>
                <a:spcPct val="137916"/>
              </a:lnSpc>
              <a:spcBef>
                <a:spcPts val="0"/>
              </a:spcBef>
              <a:spcAft>
                <a:spcPts val="0"/>
              </a:spcAft>
              <a:buNone/>
            </a:pPr>
            <a:r>
              <a:rPr lang="en">
                <a:solidFill>
                  <a:schemeClr val="dk1"/>
                </a:solidFill>
              </a:rPr>
              <a:t>[Assistant to hold up the seeds.]</a:t>
            </a:r>
            <a:endParaRPr>
              <a:solidFill>
                <a:schemeClr val="dk1"/>
              </a:solidFill>
            </a:endParaRPr>
          </a:p>
          <a:p>
            <a:pPr marL="0" lvl="0" indent="0" algn="l" rtl="0">
              <a:lnSpc>
                <a:spcPct val="137916"/>
              </a:lnSpc>
              <a:spcBef>
                <a:spcPts val="0"/>
              </a:spcBef>
              <a:spcAft>
                <a:spcPts val="0"/>
              </a:spcAft>
              <a:buNone/>
            </a:pPr>
            <a:r>
              <a:rPr lang="en">
                <a:solidFill>
                  <a:schemeClr val="dk1"/>
                </a:solidFill>
              </a:rPr>
              <a:t>Reader 4:	We can discover the seeds God has planted in us. We each have gifts and </a:t>
            </a:r>
            <a:endParaRPr>
              <a:solidFill>
                <a:schemeClr val="dk1"/>
              </a:solidFill>
            </a:endParaRPr>
          </a:p>
          <a:p>
            <a:pPr marL="0" lvl="0" indent="0" algn="l" rtl="0">
              <a:lnSpc>
                <a:spcPct val="137916"/>
              </a:lnSpc>
              <a:spcBef>
                <a:spcPts val="0"/>
              </a:spcBef>
              <a:spcAft>
                <a:spcPts val="0"/>
              </a:spcAft>
              <a:buNone/>
            </a:pPr>
            <a:r>
              <a:rPr lang="en">
                <a:solidFill>
                  <a:schemeClr val="dk1"/>
                </a:solidFill>
              </a:rPr>
              <a:t>talents to share with others.  </a:t>
            </a:r>
            <a:endParaRPr>
              <a:solidFill>
                <a:schemeClr val="dk1"/>
              </a:solidFill>
            </a:endParaRPr>
          </a:p>
          <a:p>
            <a:pPr marL="0" lvl="0" indent="0" algn="l" rtl="0">
              <a:lnSpc>
                <a:spcPct val="137916"/>
              </a:lnSpc>
              <a:spcBef>
                <a:spcPts val="0"/>
              </a:spcBef>
              <a:spcAft>
                <a:spcPts val="0"/>
              </a:spcAft>
              <a:buNone/>
            </a:pPr>
            <a:r>
              <a:rPr lang="en">
                <a:solidFill>
                  <a:schemeClr val="dk1"/>
                </a:solidFill>
              </a:rPr>
              <a:t>[Assistant to hold up the trowel.]</a:t>
            </a:r>
            <a:endParaRPr>
              <a:solidFill>
                <a:schemeClr val="dk1"/>
              </a:solidFill>
            </a:endParaRPr>
          </a:p>
          <a:p>
            <a:pPr marL="0" lvl="0" indent="0" algn="l" rtl="0">
              <a:lnSpc>
                <a:spcPct val="137916"/>
              </a:lnSpc>
              <a:spcBef>
                <a:spcPts val="0"/>
              </a:spcBef>
              <a:spcAft>
                <a:spcPts val="0"/>
              </a:spcAft>
              <a:buNone/>
            </a:pPr>
            <a:r>
              <a:rPr lang="en">
                <a:solidFill>
                  <a:schemeClr val="dk1"/>
                </a:solidFill>
              </a:rPr>
              <a:t>Reader 5:	We can prepare the soil by learning and growing. </a:t>
            </a:r>
            <a:endParaRPr>
              <a:solidFill>
                <a:schemeClr val="dk1"/>
              </a:solidFill>
            </a:endParaRPr>
          </a:p>
          <a:p>
            <a:pPr marL="0" lvl="0" indent="0" algn="l" rtl="0">
              <a:lnSpc>
                <a:spcPct val="137916"/>
              </a:lnSpc>
              <a:spcBef>
                <a:spcPts val="0"/>
              </a:spcBef>
              <a:spcAft>
                <a:spcPts val="0"/>
              </a:spcAft>
              <a:buNone/>
            </a:pPr>
            <a:r>
              <a:rPr lang="en">
                <a:solidFill>
                  <a:schemeClr val="dk1"/>
                </a:solidFill>
              </a:rPr>
              <a:t>[Assistant to hold up the watering can.]</a:t>
            </a:r>
            <a:endParaRPr>
              <a:solidFill>
                <a:schemeClr val="dk1"/>
              </a:solidFill>
            </a:endParaRPr>
          </a:p>
          <a:p>
            <a:pPr marL="0" lvl="0" indent="0" algn="l" rtl="0">
              <a:lnSpc>
                <a:spcPct val="137916"/>
              </a:lnSpc>
              <a:spcBef>
                <a:spcPts val="0"/>
              </a:spcBef>
              <a:spcAft>
                <a:spcPts val="0"/>
              </a:spcAft>
              <a:buNone/>
            </a:pPr>
            <a:r>
              <a:rPr lang="en">
                <a:solidFill>
                  <a:schemeClr val="dk1"/>
                </a:solidFill>
              </a:rPr>
              <a:t>Reader 6:	We can find what gives life to us and to others around us.</a:t>
            </a:r>
            <a:endParaRPr>
              <a:solidFill>
                <a:schemeClr val="dk1"/>
              </a:solidFill>
            </a:endParaRPr>
          </a:p>
          <a:p>
            <a:pPr marL="0" lvl="0" indent="0" algn="l" rtl="0">
              <a:lnSpc>
                <a:spcPct val="137916"/>
              </a:lnSpc>
              <a:spcBef>
                <a:spcPts val="0"/>
              </a:spcBef>
              <a:spcAft>
                <a:spcPts val="0"/>
              </a:spcAft>
              <a:buNone/>
            </a:pPr>
            <a:r>
              <a:rPr lang="en">
                <a:solidFill>
                  <a:schemeClr val="dk1"/>
                </a:solidFill>
              </a:rPr>
              <a:t>[Assistant to hold up the potplant.]</a:t>
            </a:r>
            <a:endParaRPr>
              <a:solidFill>
                <a:schemeClr val="dk1"/>
              </a:solidFill>
            </a:endParaRPr>
          </a:p>
          <a:p>
            <a:pPr marL="0" lvl="0" indent="0" algn="l" rtl="0">
              <a:lnSpc>
                <a:spcPct val="137916"/>
              </a:lnSpc>
              <a:spcBef>
                <a:spcPts val="0"/>
              </a:spcBef>
              <a:spcAft>
                <a:spcPts val="0"/>
              </a:spcAft>
              <a:buNone/>
            </a:pPr>
            <a:r>
              <a:rPr lang="en">
                <a:solidFill>
                  <a:schemeClr val="dk1"/>
                </a:solidFill>
              </a:rPr>
              <a:t>Reader 7:	God already sees the plant that we are becoming, as we share God’s beauty with </a:t>
            </a:r>
            <a:endParaRPr>
              <a:solidFill>
                <a:schemeClr val="dk1"/>
              </a:solidFill>
            </a:endParaRPr>
          </a:p>
          <a:p>
            <a:pPr marL="0" lvl="0" indent="0" algn="l" rtl="0">
              <a:lnSpc>
                <a:spcPct val="137916"/>
              </a:lnSpc>
              <a:spcBef>
                <a:spcPts val="0"/>
              </a:spcBef>
              <a:spcAft>
                <a:spcPts val="0"/>
              </a:spcAft>
              <a:buNone/>
            </a:pPr>
            <a:r>
              <a:rPr lang="en">
                <a:solidFill>
                  <a:schemeClr val="dk1"/>
                </a:solidFill>
              </a:rPr>
              <a:t>the world. We can imagine what we might be in the future.  </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d1e8db864f_0_1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d1e8db864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None/>
            </a:pPr>
            <a:r>
              <a:rPr lang="en">
                <a:solidFill>
                  <a:schemeClr val="dk1"/>
                </a:solidFill>
              </a:rPr>
              <a:t>Leader: 	So as we help with the gardening, we offer our prayers with confidence in God’s </a:t>
            </a:r>
            <a:endParaRPr>
              <a:solidFill>
                <a:schemeClr val="dk1"/>
              </a:solidFill>
            </a:endParaRPr>
          </a:p>
          <a:p>
            <a:pPr marL="0" lvl="0" indent="0" algn="l" rtl="0">
              <a:lnSpc>
                <a:spcPct val="137916"/>
              </a:lnSpc>
              <a:spcBef>
                <a:spcPts val="0"/>
              </a:spcBef>
              <a:spcAft>
                <a:spcPts val="0"/>
              </a:spcAft>
              <a:buNone/>
            </a:pPr>
            <a:r>
              <a:rPr lang="en">
                <a:solidFill>
                  <a:schemeClr val="dk1"/>
                </a:solidFill>
              </a:rPr>
              <a:t>love for us. </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Reader 5:	For all who are called by God.</a:t>
            </a:r>
            <a:endParaRPr>
              <a:solidFill>
                <a:schemeClr val="dk1"/>
              </a:solidFill>
            </a:endParaRPr>
          </a:p>
          <a:p>
            <a:pPr marL="0" lvl="0" indent="0" algn="l" rtl="0">
              <a:lnSpc>
                <a:spcPct val="137916"/>
              </a:lnSpc>
              <a:spcBef>
                <a:spcPts val="0"/>
              </a:spcBef>
              <a:spcAft>
                <a:spcPts val="0"/>
              </a:spcAft>
              <a:buNone/>
            </a:pPr>
            <a:r>
              <a:rPr lang="en">
                <a:solidFill>
                  <a:schemeClr val="dk1"/>
                </a:solidFill>
              </a:rPr>
              <a:t>May they have strength to keep going and growing. </a:t>
            </a:r>
            <a:endParaRPr>
              <a:solidFill>
                <a:schemeClr val="dk1"/>
              </a:solidFill>
            </a:endParaRPr>
          </a:p>
          <a:p>
            <a:pPr marL="0" lvl="0" indent="0" algn="l" rtl="0">
              <a:lnSpc>
                <a:spcPct val="137916"/>
              </a:lnSpc>
              <a:spcBef>
                <a:spcPts val="0"/>
              </a:spcBef>
              <a:spcAft>
                <a:spcPts val="0"/>
              </a:spcAft>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Reader 6:	For those who care for families and children. </a:t>
            </a:r>
            <a:endParaRPr>
              <a:solidFill>
                <a:schemeClr val="dk1"/>
              </a:solidFill>
            </a:endParaRPr>
          </a:p>
          <a:p>
            <a:pPr marL="0" lvl="0" indent="0" algn="l" rtl="0">
              <a:lnSpc>
                <a:spcPct val="137916"/>
              </a:lnSpc>
              <a:spcBef>
                <a:spcPts val="0"/>
              </a:spcBef>
              <a:spcAft>
                <a:spcPts val="0"/>
              </a:spcAft>
              <a:buNone/>
            </a:pPr>
            <a:r>
              <a:rPr lang="en">
                <a:solidFill>
                  <a:schemeClr val="dk1"/>
                </a:solidFill>
              </a:rPr>
              <a:t>May their homes be places of love and giving thanks.  </a:t>
            </a:r>
            <a:endParaRPr>
              <a:solidFill>
                <a:schemeClr val="dk1"/>
              </a:solidFill>
            </a:endParaRPr>
          </a:p>
          <a:p>
            <a:pPr marL="0" lvl="0" indent="0" algn="l" rtl="0">
              <a:lnSpc>
                <a:spcPct val="137916"/>
              </a:lnSpc>
              <a:spcBef>
                <a:spcPts val="0"/>
              </a:spcBef>
              <a:spcAft>
                <a:spcPts val="0"/>
              </a:spcAft>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Reader 7:	For priests, deacons, sisters and brothers. </a:t>
            </a:r>
            <a:endParaRPr>
              <a:solidFill>
                <a:schemeClr val="dk1"/>
              </a:solidFill>
            </a:endParaRPr>
          </a:p>
          <a:p>
            <a:pPr marL="0" lvl="0" indent="0" algn="l" rtl="0">
              <a:lnSpc>
                <a:spcPct val="137916"/>
              </a:lnSpc>
              <a:spcBef>
                <a:spcPts val="0"/>
              </a:spcBef>
              <a:spcAft>
                <a:spcPts val="0"/>
              </a:spcAft>
              <a:buNone/>
            </a:pPr>
            <a:r>
              <a:rPr lang="en">
                <a:solidFill>
                  <a:schemeClr val="dk1"/>
                </a:solidFill>
              </a:rPr>
              <a:t>May they keep planting seeds of faith and hope.  </a:t>
            </a:r>
            <a:endParaRPr>
              <a:solidFill>
                <a:schemeClr val="dk1"/>
              </a:solidFill>
            </a:endParaRPr>
          </a:p>
          <a:p>
            <a:pPr marL="0" lvl="0" indent="0" algn="l" rtl="0">
              <a:lnSpc>
                <a:spcPct val="137916"/>
              </a:lnSpc>
              <a:spcBef>
                <a:spcPts val="0"/>
              </a:spcBef>
              <a:spcAft>
                <a:spcPts val="0"/>
              </a:spcAft>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Reader 8:	For those who serve others and our planet. </a:t>
            </a:r>
            <a:endParaRPr>
              <a:solidFill>
                <a:schemeClr val="dk1"/>
              </a:solidFill>
            </a:endParaRPr>
          </a:p>
          <a:p>
            <a:pPr marL="0" lvl="0" indent="0" algn="l" rtl="0">
              <a:lnSpc>
                <a:spcPct val="137916"/>
              </a:lnSpc>
              <a:spcBef>
                <a:spcPts val="0"/>
              </a:spcBef>
              <a:spcAft>
                <a:spcPts val="0"/>
              </a:spcAft>
              <a:buNone/>
            </a:pPr>
            <a:r>
              <a:rPr lang="en">
                <a:solidFill>
                  <a:schemeClr val="dk1"/>
                </a:solidFill>
              </a:rPr>
              <a:t>May they help God’s dream for goodness and peace come alive.   </a:t>
            </a:r>
            <a:endParaRPr>
              <a:solidFill>
                <a:schemeClr val="dk1"/>
              </a:solidFill>
            </a:endParaRPr>
          </a:p>
          <a:p>
            <a:pPr marL="0" lvl="0" indent="0" algn="l" rtl="0">
              <a:lnSpc>
                <a:spcPct val="137916"/>
              </a:lnSpc>
              <a:spcBef>
                <a:spcPts val="0"/>
              </a:spcBef>
              <a:spcAft>
                <a:spcPts val="0"/>
              </a:spcAft>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Reader 9:	For all of us with our special gifts and talents. </a:t>
            </a:r>
            <a:endParaRPr>
              <a:solidFill>
                <a:schemeClr val="dk1"/>
              </a:solidFill>
            </a:endParaRPr>
          </a:p>
          <a:p>
            <a:pPr marL="0" lvl="0" indent="0" algn="l" rtl="0">
              <a:lnSpc>
                <a:spcPct val="137916"/>
              </a:lnSpc>
              <a:spcBef>
                <a:spcPts val="0"/>
              </a:spcBef>
              <a:spcAft>
                <a:spcPts val="0"/>
              </a:spcAft>
              <a:buNone/>
            </a:pPr>
            <a:r>
              <a:rPr lang="en">
                <a:solidFill>
                  <a:schemeClr val="dk1"/>
                </a:solidFill>
              </a:rPr>
              <a:t>May we hear God calling us by name and have the courage to respond.  </a:t>
            </a:r>
            <a:endParaRPr>
              <a:solidFill>
                <a:schemeClr val="dk1"/>
              </a:solidFill>
            </a:endParaRPr>
          </a:p>
          <a:p>
            <a:pPr marL="0" lvl="0" indent="0" algn="l" rtl="0">
              <a:lnSpc>
                <a:spcPct val="137916"/>
              </a:lnSpc>
              <a:spcBef>
                <a:spcPts val="0"/>
              </a:spcBef>
              <a:spcAft>
                <a:spcPts val="0"/>
              </a:spcAft>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None/>
            </a:pPr>
            <a:r>
              <a:rPr lang="en">
                <a:solidFill>
                  <a:schemeClr val="dk1"/>
                </a:solidFill>
              </a:rPr>
              <a:t>Image: Reuters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6d97e9378_0_12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6d97e937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a:t>
            </a:r>
            <a:r>
              <a:rPr lang="en" sz="1200">
                <a:solidFill>
                  <a:schemeClr val="dk1"/>
                </a:solidFill>
                <a:latin typeface="Liberation Serif"/>
                <a:ea typeface="Liberation Serif"/>
                <a:cs typeface="Liberation Serif"/>
                <a:sym typeface="Liberation Serif"/>
              </a:rPr>
              <a:t> 	</a:t>
            </a:r>
            <a:r>
              <a:rPr lang="en">
                <a:solidFill>
                  <a:schemeClr val="dk1"/>
                </a:solidFill>
                <a:latin typeface="Liberation Serif"/>
                <a:ea typeface="Liberation Serif"/>
                <a:cs typeface="Liberation Serif"/>
                <a:sym typeface="Liberation Serif"/>
              </a:rPr>
              <a:t>Let us bring all our prayers to our loving God, in the words of Jesus: </a:t>
            </a: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a:t>
            </a:r>
            <a:r>
              <a:rPr lang="en" sz="1200">
                <a:solidFill>
                  <a:schemeClr val="dk1"/>
                </a:solidFill>
                <a:latin typeface="Liberation Serif"/>
                <a:ea typeface="Liberation Serif"/>
                <a:cs typeface="Liberation Serif"/>
                <a:sym typeface="Liberation Serif"/>
              </a:rPr>
              <a:t> 		</a:t>
            </a:r>
            <a:r>
              <a:rPr lang="en">
                <a:solidFill>
                  <a:schemeClr val="dk1"/>
                </a:solidFill>
              </a:rPr>
              <a:t>Our Father...</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d1e8db864f_0_2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d1e8db86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B36MRu2Q2V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1111"/>
          <a:stretch/>
        </p:blipFill>
        <p:spPr>
          <a:xfrm>
            <a:off x="0" y="0"/>
            <a:ext cx="9143999" cy="6858001"/>
          </a:xfrm>
          <a:prstGeom prst="rect">
            <a:avLst/>
          </a:prstGeom>
          <a:noFill/>
          <a:ln>
            <a:noFill/>
          </a:ln>
        </p:spPr>
      </p:pic>
      <p:sp>
        <p:nvSpPr>
          <p:cNvPr id="55" name="Google Shape;55;p13"/>
          <p:cNvSpPr txBox="1">
            <a:spLocks noGrp="1"/>
          </p:cNvSpPr>
          <p:nvPr>
            <p:ph type="ctrTitle"/>
          </p:nvPr>
        </p:nvSpPr>
        <p:spPr>
          <a:xfrm>
            <a:off x="1323000" y="5721250"/>
            <a:ext cx="6498000" cy="679800"/>
          </a:xfrm>
          <a:prstGeom prst="rect">
            <a:avLst/>
          </a:prstGeom>
          <a:solidFill>
            <a:srgbClr val="93C47D"/>
          </a:solidFill>
        </p:spPr>
        <p:txBody>
          <a:bodyPr spcFirstLastPara="1" wrap="square" lIns="91425" tIns="91425" rIns="91425" bIns="91425" anchor="b" anchorCtr="0">
            <a:normAutofit fontScale="90000"/>
          </a:bodyPr>
          <a:lstStyle/>
          <a:p>
            <a:pPr marL="0" lvl="0" indent="0" algn="ctr" rtl="0">
              <a:lnSpc>
                <a:spcPct val="109090"/>
              </a:lnSpc>
              <a:spcBef>
                <a:spcPts val="1200"/>
              </a:spcBef>
              <a:spcAft>
                <a:spcPts val="0"/>
              </a:spcAft>
              <a:buClr>
                <a:schemeClr val="dk1"/>
              </a:buClr>
              <a:buSzPct val="28947"/>
              <a:buFont typeface="Arial"/>
              <a:buNone/>
            </a:pPr>
            <a:endParaRPr sz="3800" b="1"/>
          </a:p>
          <a:p>
            <a:pPr marL="0" lvl="0" indent="0" algn="ctr" rtl="0">
              <a:lnSpc>
                <a:spcPct val="109090"/>
              </a:lnSpc>
              <a:spcBef>
                <a:spcPts val="1200"/>
              </a:spcBef>
              <a:spcAft>
                <a:spcPts val="0"/>
              </a:spcAft>
              <a:buClr>
                <a:schemeClr val="dk1"/>
              </a:buClr>
              <a:buSzPct val="28947"/>
              <a:buFont typeface="Arial"/>
              <a:buNone/>
            </a:pPr>
            <a:r>
              <a:rPr lang="en" sz="3800" b="1">
                <a:latin typeface="Caveat"/>
                <a:ea typeface="Caveat"/>
                <a:cs typeface="Caveat"/>
                <a:sym typeface="Caveat"/>
              </a:rPr>
              <a:t>61st Vocations Awareness Week 2024</a:t>
            </a:r>
            <a:endParaRPr>
              <a:latin typeface="Caveat"/>
              <a:ea typeface="Caveat"/>
              <a:cs typeface="Caveat"/>
              <a:sym typeface="Caveat"/>
            </a:endParaRPr>
          </a:p>
        </p:txBody>
      </p:sp>
      <p:sp>
        <p:nvSpPr>
          <p:cNvPr id="56" name="Google Shape;56;p13"/>
          <p:cNvSpPr txBox="1">
            <a:spLocks noGrp="1"/>
          </p:cNvSpPr>
          <p:nvPr>
            <p:ph type="subTitle" idx="1"/>
          </p:nvPr>
        </p:nvSpPr>
        <p:spPr>
          <a:xfrm>
            <a:off x="1443625" y="312800"/>
            <a:ext cx="7124100" cy="1196700"/>
          </a:xfrm>
          <a:prstGeom prst="rect">
            <a:avLst/>
          </a:prstGeom>
          <a:solidFill>
            <a:srgbClr val="20124D">
              <a:alpha val="6863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6500" b="1">
                <a:solidFill>
                  <a:schemeClr val="lt1"/>
                </a:solidFill>
                <a:latin typeface="Caveat"/>
                <a:ea typeface="Caveat"/>
                <a:cs typeface="Caveat"/>
                <a:sym typeface="Caveat"/>
              </a:rPr>
              <a:t>Seeds of hope and peace</a:t>
            </a:r>
            <a:endParaRPr sz="6500" b="1">
              <a:solidFill>
                <a:schemeClr val="lt1"/>
              </a:solidFill>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108"/>
        <p:cNvGrpSpPr/>
        <p:nvPr/>
      </p:nvGrpSpPr>
      <p:grpSpPr>
        <a:xfrm>
          <a:off x="0" y="0"/>
          <a:ext cx="0" cy="0"/>
          <a:chOff x="0" y="0"/>
          <a:chExt cx="0" cy="0"/>
        </a:xfrm>
      </p:grpSpPr>
      <p:pic>
        <p:nvPicPr>
          <p:cNvPr id="109" name="Google Shape;109;p22"/>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110" name="Google Shape;110;p22"/>
          <p:cNvSpPr txBox="1">
            <a:spLocks noGrp="1"/>
          </p:cNvSpPr>
          <p:nvPr>
            <p:ph type="subTitle" idx="1"/>
          </p:nvPr>
        </p:nvSpPr>
        <p:spPr>
          <a:xfrm>
            <a:off x="489000" y="328950"/>
            <a:ext cx="8166000" cy="61440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lnSpc>
                <a:spcPct val="109000"/>
              </a:lnSpc>
              <a:spcBef>
                <a:spcPts val="0"/>
              </a:spcBef>
              <a:spcAft>
                <a:spcPts val="0"/>
              </a:spcAft>
              <a:buClr>
                <a:schemeClr val="dk1"/>
              </a:buClr>
              <a:buSzPts val="990"/>
              <a:buFont typeface="Arial"/>
              <a:buNone/>
            </a:pPr>
            <a:r>
              <a:rPr lang="en" sz="3920" b="1">
                <a:solidFill>
                  <a:schemeClr val="dk1"/>
                </a:solidFill>
                <a:latin typeface="Caveat"/>
                <a:ea typeface="Caveat"/>
                <a:cs typeface="Caveat"/>
                <a:sym typeface="Caveat"/>
              </a:rPr>
              <a:t>“Rise up!” </a:t>
            </a: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r>
              <a:rPr lang="en" sz="3920" b="1">
                <a:solidFill>
                  <a:schemeClr val="dk1"/>
                </a:solidFill>
                <a:latin typeface="Caveat"/>
                <a:ea typeface="Caveat"/>
                <a:cs typeface="Caveat"/>
                <a:sym typeface="Caveat"/>
              </a:rPr>
              <a:t>Let us wake from sleep,  </a:t>
            </a: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r>
              <a:rPr lang="en" sz="3920" b="1">
                <a:solidFill>
                  <a:schemeClr val="dk1"/>
                </a:solidFill>
                <a:latin typeface="Caveat"/>
                <a:ea typeface="Caveat"/>
                <a:cs typeface="Caveat"/>
                <a:sym typeface="Caveat"/>
              </a:rPr>
              <a:t>let us open the doors, </a:t>
            </a: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r>
              <a:rPr lang="en" sz="3920" b="1">
                <a:solidFill>
                  <a:schemeClr val="dk1"/>
                </a:solidFill>
                <a:latin typeface="Caveat"/>
                <a:ea typeface="Caveat"/>
                <a:cs typeface="Caveat"/>
                <a:sym typeface="Caveat"/>
              </a:rPr>
              <a:t>so that each of us can discover his or her call </a:t>
            </a: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r>
              <a:rPr lang="en" sz="3920" b="1">
                <a:solidFill>
                  <a:schemeClr val="dk1"/>
                </a:solidFill>
                <a:latin typeface="Caveat"/>
                <a:ea typeface="Caveat"/>
                <a:cs typeface="Caveat"/>
                <a:sym typeface="Caveat"/>
              </a:rPr>
              <a:t>in the Church and in the world, </a:t>
            </a: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r>
              <a:rPr lang="en" sz="3920" b="1">
                <a:solidFill>
                  <a:schemeClr val="dk1"/>
                </a:solidFill>
                <a:latin typeface="Caveat"/>
                <a:ea typeface="Caveat"/>
                <a:cs typeface="Caveat"/>
                <a:sym typeface="Caveat"/>
              </a:rPr>
              <a:t>and help to plant seeds of hope and peace! </a:t>
            </a: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r>
              <a:rPr lang="en" sz="3920" b="1">
                <a:solidFill>
                  <a:schemeClr val="dk1"/>
                </a:solidFill>
                <a:latin typeface="Caveat"/>
                <a:ea typeface="Caveat"/>
                <a:cs typeface="Caveat"/>
                <a:sym typeface="Caveat"/>
              </a:rPr>
              <a:t>Let us love life, </a:t>
            </a: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r>
              <a:rPr lang="en" sz="3920" b="1">
                <a:solidFill>
                  <a:schemeClr val="dk1"/>
                </a:solidFill>
                <a:latin typeface="Caveat"/>
                <a:ea typeface="Caveat"/>
                <a:cs typeface="Caveat"/>
                <a:sym typeface="Caveat"/>
              </a:rPr>
              <a:t>and care with love for those around us, </a:t>
            </a: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r>
              <a:rPr lang="en" sz="3920" b="1">
                <a:solidFill>
                  <a:schemeClr val="dk1"/>
                </a:solidFill>
                <a:latin typeface="Caveat"/>
                <a:ea typeface="Caveat"/>
                <a:cs typeface="Caveat"/>
                <a:sym typeface="Caveat"/>
              </a:rPr>
              <a:t>in every place where we live. Amen.</a:t>
            </a: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endParaRPr sz="3920"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990"/>
              <a:buFont typeface="Arial"/>
              <a:buNone/>
            </a:pPr>
            <a:endParaRPr sz="3920" b="1">
              <a:solidFill>
                <a:schemeClr val="dk1"/>
              </a:solidFill>
              <a:latin typeface="Caveat"/>
              <a:ea typeface="Caveat"/>
              <a:cs typeface="Caveat"/>
              <a:sym typeface="Cave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114"/>
        <p:cNvGrpSpPr/>
        <p:nvPr/>
      </p:nvGrpSpPr>
      <p:grpSpPr>
        <a:xfrm>
          <a:off x="0" y="0"/>
          <a:ext cx="0" cy="0"/>
          <a:chOff x="0" y="0"/>
          <a:chExt cx="0" cy="0"/>
        </a:xfrm>
      </p:grpSpPr>
      <p:pic>
        <p:nvPicPr>
          <p:cNvPr id="115" name="Google Shape;115;p23"/>
          <p:cNvPicPr preferRelativeResize="0"/>
          <p:nvPr/>
        </p:nvPicPr>
        <p:blipFill rotWithShape="1">
          <a:blip r:embed="rId3">
            <a:alphaModFix/>
          </a:blip>
          <a:srcRect l="11111"/>
          <a:stretch/>
        </p:blipFill>
        <p:spPr>
          <a:xfrm>
            <a:off x="0" y="0"/>
            <a:ext cx="9143999" cy="6858001"/>
          </a:xfrm>
          <a:prstGeom prst="rect">
            <a:avLst/>
          </a:prstGeom>
          <a:noFill/>
          <a:ln>
            <a:noFill/>
          </a:ln>
        </p:spPr>
      </p:pic>
      <p:sp>
        <p:nvSpPr>
          <p:cNvPr id="116" name="Google Shape;116;p23"/>
          <p:cNvSpPr txBox="1">
            <a:spLocks noGrp="1"/>
          </p:cNvSpPr>
          <p:nvPr>
            <p:ph type="subTitle" idx="1"/>
          </p:nvPr>
        </p:nvSpPr>
        <p:spPr>
          <a:xfrm>
            <a:off x="1224425" y="312800"/>
            <a:ext cx="6842400" cy="2903400"/>
          </a:xfrm>
          <a:prstGeom prst="rect">
            <a:avLst/>
          </a:prstGeom>
          <a:solidFill>
            <a:srgbClr val="20124D">
              <a:alpha val="68630"/>
            </a:srgbClr>
          </a:solidFill>
        </p:spPr>
        <p:txBody>
          <a:bodyPr spcFirstLastPara="1" wrap="square" lIns="91425" tIns="91425" rIns="91425" bIns="91425" anchor="t" anchorCtr="0">
            <a:noAutofit/>
          </a:bodyPr>
          <a:lstStyle/>
          <a:p>
            <a:pPr marL="0" lvl="0" indent="0" algn="ctr" rtl="0">
              <a:lnSpc>
                <a:spcPct val="109000"/>
              </a:lnSpc>
              <a:spcBef>
                <a:spcPts val="0"/>
              </a:spcBef>
              <a:spcAft>
                <a:spcPts val="0"/>
              </a:spcAft>
              <a:buNone/>
            </a:pPr>
            <a:r>
              <a:rPr lang="en" sz="4588" b="1">
                <a:solidFill>
                  <a:schemeClr val="lt1"/>
                </a:solidFill>
                <a:latin typeface="Caveat"/>
                <a:ea typeface="Caveat"/>
                <a:cs typeface="Caveat"/>
                <a:sym typeface="Caveat"/>
              </a:rPr>
              <a:t>Blessing and Sign of the Cross</a:t>
            </a:r>
            <a:endParaRPr sz="4588" b="1">
              <a:solidFill>
                <a:schemeClr val="lt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1100"/>
              <a:buFont typeface="Arial"/>
              <a:buNone/>
            </a:pPr>
            <a:endParaRPr sz="1200" b="1">
              <a:solidFill>
                <a:schemeClr val="lt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1100"/>
              <a:buFont typeface="Arial"/>
              <a:buNone/>
            </a:pPr>
            <a:r>
              <a:rPr lang="en" sz="4144">
                <a:solidFill>
                  <a:schemeClr val="lt1"/>
                </a:solidFill>
                <a:latin typeface="Caveat"/>
                <a:ea typeface="Caveat"/>
                <a:cs typeface="Caveat"/>
                <a:sym typeface="Caveat"/>
              </a:rPr>
              <a:t>Response:</a:t>
            </a:r>
            <a:r>
              <a:rPr lang="en" sz="4144" b="1">
                <a:solidFill>
                  <a:schemeClr val="lt1"/>
                </a:solidFill>
                <a:latin typeface="Caveat"/>
                <a:ea typeface="Caveat"/>
                <a:cs typeface="Caveat"/>
                <a:sym typeface="Caveat"/>
              </a:rPr>
              <a:t> Amen.</a:t>
            </a:r>
            <a:endParaRPr sz="4144" b="1">
              <a:solidFill>
                <a:schemeClr val="lt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1100"/>
              <a:buFont typeface="Arial"/>
              <a:buNone/>
            </a:pPr>
            <a:r>
              <a:rPr lang="en" sz="4144">
                <a:solidFill>
                  <a:schemeClr val="lt1"/>
                </a:solidFill>
                <a:latin typeface="Caveat"/>
                <a:ea typeface="Caveat"/>
                <a:cs typeface="Caveat"/>
                <a:sym typeface="Caveat"/>
              </a:rPr>
              <a:t>Response:	</a:t>
            </a:r>
            <a:r>
              <a:rPr lang="en" sz="4144" b="1">
                <a:solidFill>
                  <a:schemeClr val="lt1"/>
                </a:solidFill>
                <a:latin typeface="Caveat"/>
                <a:ea typeface="Caveat"/>
                <a:cs typeface="Caveat"/>
                <a:sym typeface="Caveat"/>
              </a:rPr>
              <a:t>Thanks be to God!</a:t>
            </a:r>
            <a:endParaRPr sz="7400" b="1">
              <a:solidFill>
                <a:schemeClr val="lt1"/>
              </a:solidFill>
              <a:latin typeface="Caveat"/>
              <a:ea typeface="Caveat"/>
              <a:cs typeface="Caveat"/>
              <a:sym typeface="Cave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2BC81"/>
            </a:gs>
          </a:gsLst>
          <a:lin ang="5400012" scaled="0"/>
        </a:gradFill>
        <a:effectLst/>
      </p:bgPr>
    </p:bg>
    <p:spTree>
      <p:nvGrpSpPr>
        <p:cNvPr id="1" name="Shape 120"/>
        <p:cNvGrpSpPr/>
        <p:nvPr/>
      </p:nvGrpSpPr>
      <p:grpSpPr>
        <a:xfrm>
          <a:off x="0" y="0"/>
          <a:ext cx="0" cy="0"/>
          <a:chOff x="0" y="0"/>
          <a:chExt cx="0" cy="0"/>
        </a:xfrm>
      </p:grpSpPr>
      <p:pic>
        <p:nvPicPr>
          <p:cNvPr id="121" name="Google Shape;121;p24" descr="Provided to YouTube by TuneCore&#10;&#10;Care For Life · Michael Mangan&#10;&#10;True Colours Shine&#10;&#10;℗ 2014 Litmus Productions&#10;&#10;Released on: 2007-01-01&#10;&#10;Auto-generated by YouTube." title="Care For Life">
            <a:hlinkClick r:id="rId3"/>
          </p:cNvPr>
          <p:cNvPicPr preferRelativeResize="0"/>
          <p:nvPr/>
        </p:nvPicPr>
        <p:blipFill>
          <a:blip r:embed="rId4">
            <a:alphaModFix/>
          </a:blip>
          <a:stretch>
            <a:fillRect/>
          </a:stretch>
        </p:blipFill>
        <p:spPr>
          <a:xfrm>
            <a:off x="0" y="85725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125"/>
        <p:cNvGrpSpPr/>
        <p:nvPr/>
      </p:nvGrpSpPr>
      <p:grpSpPr>
        <a:xfrm>
          <a:off x="0" y="0"/>
          <a:ext cx="0" cy="0"/>
          <a:chOff x="0" y="0"/>
          <a:chExt cx="0" cy="0"/>
        </a:xfrm>
      </p:grpSpPr>
      <p:pic>
        <p:nvPicPr>
          <p:cNvPr id="126" name="Google Shape;126;p25"/>
          <p:cNvPicPr preferRelativeResize="0"/>
          <p:nvPr/>
        </p:nvPicPr>
        <p:blipFill rotWithShape="1">
          <a:blip r:embed="rId3">
            <a:alphaModFix/>
          </a:blip>
          <a:srcRect l="11111"/>
          <a:stretch/>
        </p:blipFill>
        <p:spPr>
          <a:xfrm>
            <a:off x="0" y="0"/>
            <a:ext cx="9143999" cy="6858001"/>
          </a:xfrm>
          <a:prstGeom prst="rect">
            <a:avLst/>
          </a:prstGeom>
          <a:noFill/>
          <a:ln>
            <a:noFill/>
          </a:ln>
        </p:spPr>
      </p:pic>
      <p:sp>
        <p:nvSpPr>
          <p:cNvPr id="127" name="Google Shape;127;p25"/>
          <p:cNvSpPr txBox="1">
            <a:spLocks noGrp="1"/>
          </p:cNvSpPr>
          <p:nvPr>
            <p:ph type="ctrTitle"/>
          </p:nvPr>
        </p:nvSpPr>
        <p:spPr>
          <a:xfrm>
            <a:off x="1323000" y="5721250"/>
            <a:ext cx="6498000" cy="679800"/>
          </a:xfrm>
          <a:prstGeom prst="rect">
            <a:avLst/>
          </a:prstGeom>
          <a:solidFill>
            <a:srgbClr val="93C47D"/>
          </a:solidFill>
        </p:spPr>
        <p:txBody>
          <a:bodyPr spcFirstLastPara="1" wrap="square" lIns="91425" tIns="91425" rIns="91425" bIns="91425" anchor="b" anchorCtr="0">
            <a:normAutofit fontScale="90000"/>
          </a:bodyPr>
          <a:lstStyle/>
          <a:p>
            <a:pPr marL="0" lvl="0" indent="0" algn="ctr" rtl="0">
              <a:lnSpc>
                <a:spcPct val="109090"/>
              </a:lnSpc>
              <a:spcBef>
                <a:spcPts val="1200"/>
              </a:spcBef>
              <a:spcAft>
                <a:spcPts val="0"/>
              </a:spcAft>
              <a:buClr>
                <a:schemeClr val="dk1"/>
              </a:buClr>
              <a:buSzPct val="28947"/>
              <a:buFont typeface="Arial"/>
              <a:buNone/>
            </a:pPr>
            <a:endParaRPr sz="3800" b="1"/>
          </a:p>
          <a:p>
            <a:pPr marL="0" lvl="0" indent="0" algn="ctr" rtl="0">
              <a:lnSpc>
                <a:spcPct val="109090"/>
              </a:lnSpc>
              <a:spcBef>
                <a:spcPts val="1200"/>
              </a:spcBef>
              <a:spcAft>
                <a:spcPts val="0"/>
              </a:spcAft>
              <a:buClr>
                <a:schemeClr val="dk1"/>
              </a:buClr>
              <a:buSzPct val="28947"/>
              <a:buFont typeface="Arial"/>
              <a:buNone/>
            </a:pPr>
            <a:r>
              <a:rPr lang="en" sz="3800" b="1">
                <a:latin typeface="Caveat"/>
                <a:ea typeface="Caveat"/>
                <a:cs typeface="Caveat"/>
                <a:sym typeface="Caveat"/>
              </a:rPr>
              <a:t>61st Vocations Awareness Week 2024</a:t>
            </a:r>
            <a:endParaRPr>
              <a:latin typeface="Caveat"/>
              <a:ea typeface="Caveat"/>
              <a:cs typeface="Caveat"/>
              <a:sym typeface="Caveat"/>
            </a:endParaRPr>
          </a:p>
        </p:txBody>
      </p:sp>
      <p:sp>
        <p:nvSpPr>
          <p:cNvPr id="128" name="Google Shape;128;p25"/>
          <p:cNvSpPr txBox="1">
            <a:spLocks noGrp="1"/>
          </p:cNvSpPr>
          <p:nvPr>
            <p:ph type="subTitle" idx="1"/>
          </p:nvPr>
        </p:nvSpPr>
        <p:spPr>
          <a:xfrm>
            <a:off x="1443625" y="312800"/>
            <a:ext cx="7124100" cy="1196700"/>
          </a:xfrm>
          <a:prstGeom prst="rect">
            <a:avLst/>
          </a:prstGeom>
          <a:solidFill>
            <a:srgbClr val="20124D">
              <a:alpha val="6863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6500" b="1">
                <a:solidFill>
                  <a:schemeClr val="lt1"/>
                </a:solidFill>
                <a:latin typeface="Caveat"/>
                <a:ea typeface="Caveat"/>
                <a:cs typeface="Caveat"/>
                <a:sym typeface="Caveat"/>
              </a:rPr>
              <a:t>Seeds of hope and peace</a:t>
            </a:r>
            <a:endParaRPr sz="6500" b="1">
              <a:solidFill>
                <a:schemeClr val="lt1"/>
              </a:solidFill>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62" name="Google Shape;62;p14"/>
          <p:cNvSpPr txBox="1">
            <a:spLocks noGrp="1"/>
          </p:cNvSpPr>
          <p:nvPr>
            <p:ph type="title"/>
          </p:nvPr>
        </p:nvSpPr>
        <p:spPr>
          <a:xfrm>
            <a:off x="1099350" y="728375"/>
            <a:ext cx="6945300" cy="13290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7100" b="1">
                <a:latin typeface="Caveat"/>
                <a:ea typeface="Caveat"/>
                <a:cs typeface="Caveat"/>
                <a:sym typeface="Caveat"/>
              </a:rPr>
              <a:t>The Light of Christ</a:t>
            </a:r>
            <a:endParaRPr sz="7100" b="1">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68" name="Google Shape;68;p15"/>
          <p:cNvSpPr txBox="1">
            <a:spLocks noGrp="1"/>
          </p:cNvSpPr>
          <p:nvPr>
            <p:ph type="subTitle" idx="1"/>
          </p:nvPr>
        </p:nvSpPr>
        <p:spPr>
          <a:xfrm>
            <a:off x="1642350" y="312750"/>
            <a:ext cx="5859300" cy="35766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lnSpc>
                <a:spcPct val="109000"/>
              </a:lnSpc>
              <a:spcBef>
                <a:spcPts val="0"/>
              </a:spcBef>
              <a:spcAft>
                <a:spcPts val="0"/>
              </a:spcAft>
              <a:buClr>
                <a:schemeClr val="dk1"/>
              </a:buClr>
              <a:buSzPts val="1100"/>
              <a:buFont typeface="Arial"/>
              <a:buNone/>
            </a:pPr>
            <a:r>
              <a:rPr lang="en" sz="5688" b="1">
                <a:solidFill>
                  <a:schemeClr val="dk1"/>
                </a:solidFill>
                <a:latin typeface="Caveat"/>
                <a:ea typeface="Caveat"/>
                <a:cs typeface="Caveat"/>
                <a:sym typeface="Caveat"/>
              </a:rPr>
              <a:t>Sign of the Cross and</a:t>
            </a:r>
            <a:endParaRPr sz="5688" b="1">
              <a:solidFill>
                <a:schemeClr val="dk1"/>
              </a:solidFill>
              <a:latin typeface="Caveat"/>
              <a:ea typeface="Caveat"/>
              <a:cs typeface="Caveat"/>
              <a:sym typeface="Caveat"/>
            </a:endParaRPr>
          </a:p>
          <a:p>
            <a:pPr marL="0" lvl="0" indent="0" algn="ctr" rtl="0">
              <a:lnSpc>
                <a:spcPct val="109000"/>
              </a:lnSpc>
              <a:spcBef>
                <a:spcPts val="0"/>
              </a:spcBef>
              <a:spcAft>
                <a:spcPts val="0"/>
              </a:spcAft>
              <a:buClr>
                <a:schemeClr val="dk1"/>
              </a:buClr>
              <a:buSzPts val="1100"/>
              <a:buFont typeface="Arial"/>
              <a:buNone/>
            </a:pPr>
            <a:r>
              <a:rPr lang="en" sz="5688" b="1">
                <a:solidFill>
                  <a:schemeClr val="dk1"/>
                </a:solidFill>
                <a:latin typeface="Caveat"/>
                <a:ea typeface="Caveat"/>
                <a:cs typeface="Caveat"/>
                <a:sym typeface="Caveat"/>
              </a:rPr>
              <a:t>Opening Prayer</a:t>
            </a:r>
            <a:endParaRPr sz="5688"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1100"/>
              <a:buFont typeface="Arial"/>
              <a:buNone/>
            </a:pPr>
            <a:endParaRPr sz="190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1100"/>
              <a:buFont typeface="Arial"/>
              <a:buNone/>
            </a:pPr>
            <a:r>
              <a:rPr lang="en" sz="5044">
                <a:solidFill>
                  <a:schemeClr val="dk1"/>
                </a:solidFill>
                <a:latin typeface="Caveat"/>
                <a:ea typeface="Caveat"/>
                <a:cs typeface="Caveat"/>
                <a:sym typeface="Caveat"/>
              </a:rPr>
              <a:t>Response:</a:t>
            </a:r>
            <a:r>
              <a:rPr lang="en" sz="5044" b="1">
                <a:solidFill>
                  <a:schemeClr val="dk1"/>
                </a:solidFill>
                <a:latin typeface="Caveat"/>
                <a:ea typeface="Caveat"/>
                <a:cs typeface="Caveat"/>
                <a:sym typeface="Caveat"/>
              </a:rPr>
              <a:t> Amen.</a:t>
            </a:r>
            <a:endParaRPr sz="6800" b="1">
              <a:solidFill>
                <a:schemeClr val="lt1"/>
              </a:solidFill>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2BC81"/>
            </a:gs>
          </a:gsLst>
          <a:lin ang="5400012" scaled="0"/>
        </a:gra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150" y="0"/>
            <a:ext cx="9144000" cy="2448900"/>
          </a:xfrm>
          <a:prstGeom prst="rect">
            <a:avLst/>
          </a:prstGeom>
          <a:noFill/>
        </p:spPr>
        <p:txBody>
          <a:bodyPr spcFirstLastPara="1" wrap="square" lIns="91425" tIns="91425" rIns="91425" bIns="91425" anchor="b" anchorCtr="0">
            <a:normAutofit fontScale="90000"/>
          </a:bodyPr>
          <a:lstStyle/>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00"/>
              </a:lnSpc>
              <a:spcBef>
                <a:spcPts val="0"/>
              </a:spcBef>
              <a:spcAft>
                <a:spcPts val="0"/>
              </a:spcAft>
              <a:buNone/>
            </a:pPr>
            <a:r>
              <a:rPr lang="en" sz="5466" b="1">
                <a:latin typeface="Caveat"/>
                <a:ea typeface="Caveat"/>
                <a:cs typeface="Caveat"/>
                <a:sym typeface="Caveat"/>
              </a:rPr>
              <a:t>Reading: 1 Samuel 3:3-4,10-11</a:t>
            </a:r>
            <a:endParaRPr sz="5466" b="1">
              <a:latin typeface="Caveat"/>
              <a:ea typeface="Caveat"/>
              <a:cs typeface="Caveat"/>
              <a:sym typeface="Caveat"/>
            </a:endParaRPr>
          </a:p>
          <a:p>
            <a:pPr marL="0" lvl="0" indent="0" algn="ctr" rtl="0">
              <a:lnSpc>
                <a:spcPct val="109090"/>
              </a:lnSpc>
              <a:spcBef>
                <a:spcPts val="1200"/>
              </a:spcBef>
              <a:spcAft>
                <a:spcPts val="0"/>
              </a:spcAft>
              <a:buNone/>
            </a:pPr>
            <a:endParaRPr sz="3800" b="1">
              <a:latin typeface="Georgia"/>
              <a:ea typeface="Georgia"/>
              <a:cs typeface="Georgia"/>
              <a:sym typeface="Georgia"/>
            </a:endParaRPr>
          </a:p>
          <a:p>
            <a:pPr marL="0" lvl="0" indent="0" algn="l" rtl="0">
              <a:lnSpc>
                <a:spcPct val="109090"/>
              </a:lnSpc>
              <a:spcBef>
                <a:spcPts val="1200"/>
              </a:spcBef>
              <a:spcAft>
                <a:spcPts val="0"/>
              </a:spcAft>
              <a:buNone/>
            </a:pPr>
            <a:endParaRPr sz="3244" b="1">
              <a:latin typeface="Georgia"/>
              <a:ea typeface="Georgia"/>
              <a:cs typeface="Georgia"/>
              <a:sym typeface="Georgia"/>
            </a:endParaRPr>
          </a:p>
        </p:txBody>
      </p:sp>
      <p:pic>
        <p:nvPicPr>
          <p:cNvPr id="74" name="Google Shape;74;p16"/>
          <p:cNvPicPr preferRelativeResize="0"/>
          <p:nvPr/>
        </p:nvPicPr>
        <p:blipFill>
          <a:blip r:embed="rId3">
            <a:alphaModFix/>
          </a:blip>
          <a:stretch>
            <a:fillRect/>
          </a:stretch>
        </p:blipFill>
        <p:spPr>
          <a:xfrm>
            <a:off x="1047713" y="1242550"/>
            <a:ext cx="7048876" cy="5286651"/>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2BC81"/>
            </a:gs>
          </a:gsLst>
          <a:lin ang="5400012" scaled="0"/>
        </a:gra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150" y="0"/>
            <a:ext cx="9144000" cy="2448900"/>
          </a:xfrm>
          <a:prstGeom prst="rect">
            <a:avLst/>
          </a:prstGeom>
          <a:noFill/>
        </p:spPr>
        <p:txBody>
          <a:bodyPr spcFirstLastPara="1" wrap="square" lIns="91425" tIns="91425" rIns="91425" bIns="91425" anchor="b" anchorCtr="0">
            <a:normAutofit fontScale="90000"/>
          </a:bodyPr>
          <a:lstStyle/>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00"/>
              </a:lnSpc>
              <a:spcBef>
                <a:spcPts val="0"/>
              </a:spcBef>
              <a:spcAft>
                <a:spcPts val="0"/>
              </a:spcAft>
              <a:buNone/>
            </a:pPr>
            <a:r>
              <a:rPr lang="en" sz="5466" b="1">
                <a:latin typeface="Caveat"/>
                <a:ea typeface="Caveat"/>
                <a:cs typeface="Caveat"/>
                <a:sym typeface="Caveat"/>
              </a:rPr>
              <a:t>Reading: John 20:11,14,16-18</a:t>
            </a:r>
            <a:endParaRPr sz="5466" b="1">
              <a:latin typeface="Caveat"/>
              <a:ea typeface="Caveat"/>
              <a:cs typeface="Caveat"/>
              <a:sym typeface="Caveat"/>
            </a:endParaRPr>
          </a:p>
          <a:p>
            <a:pPr marL="0" lvl="0" indent="0" algn="ctr" rtl="0">
              <a:lnSpc>
                <a:spcPct val="109090"/>
              </a:lnSpc>
              <a:spcBef>
                <a:spcPts val="1200"/>
              </a:spcBef>
              <a:spcAft>
                <a:spcPts val="0"/>
              </a:spcAft>
              <a:buNone/>
            </a:pPr>
            <a:endParaRPr sz="3800" b="1">
              <a:latin typeface="Georgia"/>
              <a:ea typeface="Georgia"/>
              <a:cs typeface="Georgia"/>
              <a:sym typeface="Georgia"/>
            </a:endParaRPr>
          </a:p>
          <a:p>
            <a:pPr marL="0" lvl="0" indent="0" algn="l" rtl="0">
              <a:lnSpc>
                <a:spcPct val="109090"/>
              </a:lnSpc>
              <a:spcBef>
                <a:spcPts val="1200"/>
              </a:spcBef>
              <a:spcAft>
                <a:spcPts val="0"/>
              </a:spcAft>
              <a:buNone/>
            </a:pPr>
            <a:endParaRPr sz="3244" b="1">
              <a:latin typeface="Georgia"/>
              <a:ea typeface="Georgia"/>
              <a:cs typeface="Georgia"/>
              <a:sym typeface="Georgia"/>
            </a:endParaRPr>
          </a:p>
        </p:txBody>
      </p:sp>
      <p:pic>
        <p:nvPicPr>
          <p:cNvPr id="80" name="Google Shape;80;p17"/>
          <p:cNvPicPr preferRelativeResize="0"/>
          <p:nvPr/>
        </p:nvPicPr>
        <p:blipFill>
          <a:blip r:embed="rId3">
            <a:alphaModFix/>
          </a:blip>
          <a:stretch>
            <a:fillRect/>
          </a:stretch>
        </p:blipFill>
        <p:spPr>
          <a:xfrm>
            <a:off x="2047488" y="1336525"/>
            <a:ext cx="5049025" cy="5071574"/>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l="11111"/>
          <a:stretch/>
        </p:blipFill>
        <p:spPr>
          <a:xfrm>
            <a:off x="0" y="0"/>
            <a:ext cx="9143999" cy="6858001"/>
          </a:xfrm>
          <a:prstGeom prst="rect">
            <a:avLst/>
          </a:prstGeom>
          <a:noFill/>
          <a:ln>
            <a:noFill/>
          </a:ln>
        </p:spPr>
      </p:pic>
      <p:sp>
        <p:nvSpPr>
          <p:cNvPr id="86" name="Google Shape;86;p18"/>
          <p:cNvSpPr txBox="1">
            <a:spLocks noGrp="1"/>
          </p:cNvSpPr>
          <p:nvPr>
            <p:ph type="subTitle" idx="1"/>
          </p:nvPr>
        </p:nvSpPr>
        <p:spPr>
          <a:xfrm>
            <a:off x="2787150" y="312800"/>
            <a:ext cx="3569700" cy="1196700"/>
          </a:xfrm>
          <a:prstGeom prst="rect">
            <a:avLst/>
          </a:prstGeom>
          <a:solidFill>
            <a:srgbClr val="20124D">
              <a:alpha val="6863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6500" b="1">
                <a:solidFill>
                  <a:schemeClr val="lt1"/>
                </a:solidFill>
                <a:latin typeface="Caveat"/>
                <a:ea typeface="Caveat"/>
                <a:cs typeface="Caveat"/>
                <a:sym typeface="Caveat"/>
              </a:rPr>
              <a:t>Reflection</a:t>
            </a:r>
            <a:endParaRPr sz="6500" b="1">
              <a:solidFill>
                <a:schemeClr val="lt1"/>
              </a:solidFill>
              <a:latin typeface="Caveat"/>
              <a:ea typeface="Caveat"/>
              <a:cs typeface="Caveat"/>
              <a:sym typeface="Cave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2BC81"/>
            </a:gs>
          </a:gsLst>
          <a:lin ang="5400012" scaled="0"/>
        </a:gradFill>
        <a:effectLst/>
      </p:bgPr>
    </p:bg>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3">
            <a:alphaModFix/>
          </a:blip>
          <a:srcRect t="17403" r="7355"/>
          <a:stretch/>
        </p:blipFill>
        <p:spPr>
          <a:xfrm>
            <a:off x="1765913" y="2793300"/>
            <a:ext cx="5612175" cy="3500675"/>
          </a:xfrm>
          <a:prstGeom prst="rect">
            <a:avLst/>
          </a:prstGeom>
          <a:noFill/>
          <a:ln w="38100" cap="flat" cmpd="sng">
            <a:solidFill>
              <a:schemeClr val="dk1"/>
            </a:solidFill>
            <a:prstDash val="solid"/>
            <a:round/>
            <a:headEnd type="none" w="sm" len="sm"/>
            <a:tailEnd type="none" w="sm" len="sm"/>
          </a:ln>
        </p:spPr>
      </p:pic>
      <p:sp>
        <p:nvSpPr>
          <p:cNvPr id="92" name="Google Shape;92;p19"/>
          <p:cNvSpPr txBox="1">
            <a:spLocks noGrp="1"/>
          </p:cNvSpPr>
          <p:nvPr>
            <p:ph type="subTitle" idx="1"/>
          </p:nvPr>
        </p:nvSpPr>
        <p:spPr>
          <a:xfrm>
            <a:off x="441550" y="203175"/>
            <a:ext cx="8016600" cy="2261400"/>
          </a:xfrm>
          <a:prstGeom prst="rect">
            <a:avLst/>
          </a:prstGeom>
          <a:solidFill>
            <a:srgbClr val="20124D">
              <a:alpha val="68630"/>
            </a:srgbClr>
          </a:solidFill>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6500" b="1">
                <a:solidFill>
                  <a:schemeClr val="lt1"/>
                </a:solidFill>
                <a:latin typeface="Caveat"/>
                <a:ea typeface="Caveat"/>
                <a:cs typeface="Caveat"/>
                <a:sym typeface="Caveat"/>
              </a:rPr>
              <a:t>Prayers</a:t>
            </a:r>
            <a:endParaRPr sz="6500" b="1">
              <a:solidFill>
                <a:schemeClr val="lt1"/>
              </a:solidFill>
              <a:latin typeface="Caveat"/>
              <a:ea typeface="Caveat"/>
              <a:cs typeface="Caveat"/>
              <a:sym typeface="Caveat"/>
            </a:endParaRPr>
          </a:p>
          <a:p>
            <a:pPr marL="0" lvl="0" indent="0" algn="ctr" rtl="0">
              <a:spcBef>
                <a:spcPts val="0"/>
              </a:spcBef>
              <a:spcAft>
                <a:spcPts val="0"/>
              </a:spcAft>
              <a:buClr>
                <a:schemeClr val="dk1"/>
              </a:buClr>
              <a:buSzPts val="1100"/>
              <a:buFont typeface="Arial"/>
              <a:buNone/>
            </a:pPr>
            <a:endParaRPr sz="1400" b="1">
              <a:solidFill>
                <a:schemeClr val="lt1"/>
              </a:solidFill>
              <a:latin typeface="Caveat"/>
              <a:ea typeface="Caveat"/>
              <a:cs typeface="Caveat"/>
              <a:sym typeface="Caveat"/>
            </a:endParaRPr>
          </a:p>
          <a:p>
            <a:pPr marL="0" lvl="0" indent="0" algn="ctr" rtl="0">
              <a:spcBef>
                <a:spcPts val="0"/>
              </a:spcBef>
              <a:spcAft>
                <a:spcPts val="0"/>
              </a:spcAft>
              <a:buClr>
                <a:schemeClr val="dk1"/>
              </a:buClr>
              <a:buSzPts val="1100"/>
              <a:buFont typeface="Arial"/>
              <a:buNone/>
            </a:pPr>
            <a:r>
              <a:rPr lang="en" sz="5400">
                <a:solidFill>
                  <a:schemeClr val="lt1"/>
                </a:solidFill>
                <a:latin typeface="Caveat"/>
                <a:ea typeface="Caveat"/>
                <a:cs typeface="Caveat"/>
                <a:sym typeface="Caveat"/>
              </a:rPr>
              <a:t>Response: </a:t>
            </a:r>
            <a:r>
              <a:rPr lang="en" sz="5400" b="1">
                <a:solidFill>
                  <a:schemeClr val="lt1"/>
                </a:solidFill>
                <a:latin typeface="Caveat"/>
                <a:ea typeface="Caveat"/>
                <a:cs typeface="Caveat"/>
                <a:sym typeface="Caveat"/>
              </a:rPr>
              <a:t>Lord, hear our prayer.</a:t>
            </a:r>
            <a:endParaRPr sz="6500" b="1">
              <a:solidFill>
                <a:schemeClr val="lt1"/>
              </a:solidFill>
              <a:latin typeface="Caveat"/>
              <a:ea typeface="Caveat"/>
              <a:cs typeface="Caveat"/>
              <a:sym typeface="Cave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96"/>
        <p:cNvGrpSpPr/>
        <p:nvPr/>
      </p:nvGrpSpPr>
      <p:grpSpPr>
        <a:xfrm>
          <a:off x="0" y="0"/>
          <a:ext cx="0" cy="0"/>
          <a:chOff x="0" y="0"/>
          <a:chExt cx="0" cy="0"/>
        </a:xfrm>
      </p:grpSpPr>
      <p:pic>
        <p:nvPicPr>
          <p:cNvPr id="97" name="Google Shape;97;p20"/>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98" name="Google Shape;98;p20"/>
          <p:cNvSpPr txBox="1">
            <a:spLocks noGrp="1"/>
          </p:cNvSpPr>
          <p:nvPr>
            <p:ph type="subTitle" idx="1"/>
          </p:nvPr>
        </p:nvSpPr>
        <p:spPr>
          <a:xfrm>
            <a:off x="489000" y="328950"/>
            <a:ext cx="8166000" cy="62001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Our Father who art in heaven,</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hallowed be thy name.</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Thy kingdom come.</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Thy will be done </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on earth, as it is in heaven.</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Give us this day </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our daily bread,</a:t>
            </a:r>
            <a:endParaRPr sz="5988" b="1">
              <a:solidFill>
                <a:schemeClr val="dk1"/>
              </a:solidFill>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104" name="Google Shape;104;p21"/>
          <p:cNvSpPr txBox="1">
            <a:spLocks noGrp="1"/>
          </p:cNvSpPr>
          <p:nvPr>
            <p:ph type="subTitle" idx="1"/>
          </p:nvPr>
        </p:nvSpPr>
        <p:spPr>
          <a:xfrm>
            <a:off x="489000" y="328950"/>
            <a:ext cx="8166000" cy="43275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and forgive us our trespasses, </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as we forgive those who trespass against us,</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and lead us not into temptation,</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r>
              <a:rPr lang="en" sz="4420" b="1">
                <a:solidFill>
                  <a:schemeClr val="dk1"/>
                </a:solidFill>
                <a:latin typeface="Caveat"/>
                <a:ea typeface="Caveat"/>
                <a:cs typeface="Caveat"/>
                <a:sym typeface="Caveat"/>
              </a:rPr>
              <a:t>but deliver us from evil. Amen.</a:t>
            </a:r>
            <a:endParaRPr sz="4420" b="1">
              <a:solidFill>
                <a:schemeClr val="dk1"/>
              </a:solidFill>
              <a:latin typeface="Caveat"/>
              <a:ea typeface="Caveat"/>
              <a:cs typeface="Caveat"/>
              <a:sym typeface="Caveat"/>
            </a:endParaRPr>
          </a:p>
          <a:p>
            <a:pPr marL="0" lvl="0" indent="0" algn="ctr" rtl="0">
              <a:lnSpc>
                <a:spcPct val="109090"/>
              </a:lnSpc>
              <a:spcBef>
                <a:spcPts val="1200"/>
              </a:spcBef>
              <a:spcAft>
                <a:spcPts val="0"/>
              </a:spcAft>
              <a:buClr>
                <a:schemeClr val="dk1"/>
              </a:buClr>
              <a:buSzPts val="990"/>
              <a:buFont typeface="Arial"/>
              <a:buNone/>
            </a:pPr>
            <a:endParaRPr sz="4420" b="1">
              <a:solidFill>
                <a:schemeClr val="dk1"/>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98FF4C62C7C040873E69560CC17735" ma:contentTypeVersion="18" ma:contentTypeDescription="Create a new document." ma:contentTypeScope="" ma:versionID="2fcca7eb94e53f447b0db99d9a5f4384">
  <xsd:schema xmlns:xsd="http://www.w3.org/2001/XMLSchema" xmlns:xs="http://www.w3.org/2001/XMLSchema" xmlns:p="http://schemas.microsoft.com/office/2006/metadata/properties" xmlns:ns2="94b7dc0f-28c0-401b-be1d-f3d989cf5e37" xmlns:ns3="6a8572dc-a0cc-4c75-8839-41466289af54" xmlns:ns4="be02e6f8-ed53-4e5e-a6ad-bbe6da79ea66" targetNamespace="http://schemas.microsoft.com/office/2006/metadata/properties" ma:root="true" ma:fieldsID="9f47fd76954f93f36522ed2879ddbd4e" ns2:_="" ns3:_="" ns4:_="">
    <xsd:import namespace="94b7dc0f-28c0-401b-be1d-f3d989cf5e37"/>
    <xsd:import namespace="6a8572dc-a0cc-4c75-8839-41466289af54"/>
    <xsd:import namespace="be02e6f8-ed53-4e5e-a6ad-bbe6da79ea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7dc0f-28c0-401b-be1d-f3d989cf5e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8572dc-a0cc-4c75-8839-41466289a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08c932-918a-434d-b851-035d6bcade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02e6f8-ed53-4e5e-a6ad-bbe6da79ea6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a0dd8f1-cae2-498f-be18-2bcf590aa5ea}" ma:internalName="TaxCatchAll" ma:showField="CatchAllData" ma:web="94b7dc0f-28c0-401b-be1d-f3d989cf5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41069F-493F-42B6-A9D9-6C0815E05C6B}">
  <ds:schemaRefs>
    <ds:schemaRef ds:uri="http://schemas.microsoft.com/sharepoint/v3/contenttype/forms"/>
  </ds:schemaRefs>
</ds:datastoreItem>
</file>

<file path=customXml/itemProps2.xml><?xml version="1.0" encoding="utf-8"?>
<ds:datastoreItem xmlns:ds="http://schemas.openxmlformats.org/officeDocument/2006/customXml" ds:itemID="{E9675864-52C0-41B5-A019-261C61C50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7dc0f-28c0-401b-be1d-f3d989cf5e37"/>
    <ds:schemaRef ds:uri="6a8572dc-a0cc-4c75-8839-41466289af54"/>
    <ds:schemaRef ds:uri="be02e6f8-ed53-4e5e-a6ad-bbe6da79e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1301</Words>
  <Application>Microsoft Office PowerPoint</Application>
  <PresentationFormat>On-screen Show (4:3)</PresentationFormat>
  <Paragraphs>149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Liberation Serif</vt:lpstr>
      <vt:lpstr>Caveat</vt:lpstr>
      <vt:lpstr>Georgia</vt:lpstr>
      <vt:lpstr>Simple Light</vt:lpstr>
      <vt:lpstr> 61st Vocations Awareness Week 2024</vt:lpstr>
      <vt:lpstr>The Light of Christ</vt:lpstr>
      <vt:lpstr>PowerPoint Presentation</vt:lpstr>
      <vt:lpstr>   Reading: 1 Samuel 3:3-4,10-11  </vt:lpstr>
      <vt:lpstr>   Reading: John 20:11,14,16-18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61st Vocations Awareness Week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Siji Dominic</dc:creator>
  <cp:lastModifiedBy>Siji Dominic</cp:lastModifiedBy>
  <cp:revision>1</cp:revision>
  <dcterms:modified xsi:type="dcterms:W3CDTF">2024-07-29T23:11:47Z</dcterms:modified>
</cp:coreProperties>
</file>